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364" r:id="rId5"/>
    <p:sldId id="363" r:id="rId6"/>
    <p:sldId id="365" r:id="rId7"/>
    <p:sldId id="366" r:id="rId8"/>
    <p:sldId id="367" r:id="rId9"/>
    <p:sldId id="368" r:id="rId10"/>
    <p:sldId id="369" r:id="rId11"/>
    <p:sldId id="35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F0628E3-FC9C-416A-9BDA-908EAB445849}">
          <p14:sldIdLst>
            <p14:sldId id="256"/>
            <p14:sldId id="257"/>
            <p14:sldId id="258"/>
            <p14:sldId id="364"/>
            <p14:sldId id="363"/>
            <p14:sldId id="365"/>
            <p14:sldId id="366"/>
            <p14:sldId id="367"/>
            <p14:sldId id="368"/>
            <p14:sldId id="369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友捷 郑" initials="友捷" lastIdx="1" clrIdx="0">
    <p:extLst>
      <p:ext uri="{19B8F6BF-5375-455C-9EA6-DF929625EA0E}">
        <p15:presenceInfo xmlns:p15="http://schemas.microsoft.com/office/powerpoint/2012/main" userId="8a665a9d3fb303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82884" autoAdjust="0"/>
  </p:normalViewPr>
  <p:slideViewPr>
    <p:cSldViewPr snapToGrid="0">
      <p:cViewPr varScale="1">
        <p:scale>
          <a:sx n="70" d="100"/>
          <a:sy n="70" d="100"/>
        </p:scale>
        <p:origin x="1118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0FAC0-D94F-49B3-8CE8-E58832AA234E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B3F46-028D-4ED4-8EC3-EC1522D61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440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7801A0AD-A4D9-2B48-AB5E-2388481E37AE}"/>
              </a:ext>
            </a:extLst>
          </p:cNvPr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7A9D506-C91D-DF44-8641-48F37CD3C15A}"/>
                </a:ext>
              </a:extLst>
            </p:cNvPr>
            <p:cNvSpPr/>
            <p:nvPr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A1E2328B-A4C4-764E-ACC8-998B2E63C537}"/>
                </a:ext>
              </a:extLst>
            </p:cNvPr>
            <p:cNvSpPr/>
            <p:nvPr/>
          </p:nvSpPr>
          <p:spPr>
            <a:xfrm>
              <a:off x="599225" y="1921565"/>
              <a:ext cx="821803" cy="867934"/>
            </a:xfrm>
            <a:prstGeom prst="halfFrame">
              <a:avLst>
                <a:gd name="adj1" fmla="val 23474"/>
                <a:gd name="adj2" fmla="val 234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533506A-6FCC-464D-8406-9673E74408CF}"/>
                </a:ext>
              </a:extLst>
            </p:cNvPr>
            <p:cNvSpPr/>
            <p:nvPr/>
          </p:nvSpPr>
          <p:spPr>
            <a:xfrm>
              <a:off x="10161778" y="3614195"/>
              <a:ext cx="1430996" cy="210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94A483F-9AA2-A24C-BA23-AD5256267A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51" y="399605"/>
            <a:ext cx="2538904" cy="107441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3FE9298-60C2-9548-BC1E-E8694904B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169" y="2028084"/>
            <a:ext cx="10265664" cy="1356406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>
              <a:defRPr lang="en-US" altLang="en-US" sz="3600" b="0" kern="1200" cap="all" dirty="0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03A73B5-4CCB-264A-803E-B46FEDFF9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169" y="3819054"/>
            <a:ext cx="10265664" cy="134099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FB8BDD-FC0A-384D-B32A-D2CC0933A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74499-10F3-43A6-A70A-01D7A10A05B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A11234-2E12-B147-A4FF-3B498979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FFF194-7BE9-7440-90F5-0BA3D1B44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F77A8-EA0A-481C-B2AA-3D0BC839C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394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395677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496241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74499-10F3-43A6-A70A-01D7A10A05B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F77A8-EA0A-481C-B2AA-3D0BC839C84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C31443F-5E2C-E54C-9450-204B550B7026}"/>
              </a:ext>
            </a:extLst>
          </p:cNvPr>
          <p:cNvPicPr/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1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74499-10F3-43A6-A70A-01D7A10A05B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F77A8-EA0A-481C-B2AA-3D0BC839C84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D92ADC6-CE60-BE46-B46D-E72C08A66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96397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5BC0A53C-150C-A541-93A8-A5B4C7EFDD96}"/>
              </a:ext>
            </a:extLst>
          </p:cNvPr>
          <p:cNvSpPr>
            <a:spLocks noChangeAspect="1"/>
          </p:cNvSpPr>
          <p:nvPr/>
        </p:nvSpPr>
        <p:spPr>
          <a:xfrm>
            <a:off x="8884030" y="675726"/>
            <a:ext cx="88976" cy="791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Vertical Title 1">
            <a:extLst>
              <a:ext uri="{FF2B5EF4-FFF2-40B4-BE49-F238E27FC236}">
                <a16:creationId xmlns:a16="http://schemas.microsoft.com/office/drawing/2014/main" id="{9D3F700B-2D07-A448-9622-360F28D96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69649" y="675726"/>
            <a:ext cx="1899496" cy="5183073"/>
          </a:xfrm>
          <a:prstGeom prst="rect">
            <a:avLst/>
          </a:prstGeom>
        </p:spPr>
        <p:txBody>
          <a:bodyPr vert="eaVert" anchor="b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5F0B6C42-B8E7-1C45-A053-18F7FE5B2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791611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C89D33-28DC-B746-AE7D-E6085CC30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74499-10F3-43A6-A70A-01D7A10A05B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E1EF53-0E9B-E243-B4F1-B1C7F0BD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3DA247-823F-034B-AEC0-494674B6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F77A8-EA0A-481C-B2AA-3D0BC839C84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564E91E-AD25-E84D-B251-2B169689F71C}"/>
              </a:ext>
            </a:extLst>
          </p:cNvPr>
          <p:cNvPicPr/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5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77" y="2180498"/>
            <a:ext cx="10521387" cy="36783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400"/>
            </a:lvl4pPr>
            <a:lvl5pPr>
              <a:defRPr sz="1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B3414000-0475-7845-9508-337FFFC1B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2265DA69-D9B6-384B-91FC-5C225D98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74499-10F3-43A6-A70A-01D7A10A05B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198CD9FF-6143-0B4F-B35B-FC5B48F32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B99E00C6-785E-8740-9B07-6D282AB5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F77A8-EA0A-481C-B2AA-3D0BC839C8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420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727754-C851-C341-8EC8-C90F9BC75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3F81271-2815-9B4A-9DE1-54434A60C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5597317"/>
            <a:ext cx="2844799" cy="365125"/>
          </a:xfrm>
        </p:spPr>
        <p:txBody>
          <a:bodyPr/>
          <a:lstStyle/>
          <a:p>
            <a:fld id="{F4374499-10F3-43A6-A70A-01D7A10A05B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57A6457-265E-454A-8DEA-AC0A1AAC3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1882" y="5592991"/>
            <a:ext cx="606651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7055F7E-60B7-6A43-A3E4-C6F9DC89F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597317"/>
            <a:ext cx="1052508" cy="365125"/>
          </a:xfrm>
        </p:spPr>
        <p:txBody>
          <a:bodyPr/>
          <a:lstStyle/>
          <a:p>
            <a:fld id="{B71F77A8-EA0A-481C-B2AA-3D0BC839C84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D989D6D-F1B5-F54E-813A-CCB6A463D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23D49990-DD79-AF4A-809C-C7A68D94B066}"/>
              </a:ext>
            </a:extLst>
          </p:cNvPr>
          <p:cNvSpPr/>
          <p:nvPr/>
        </p:nvSpPr>
        <p:spPr>
          <a:xfrm rot="5400000">
            <a:off x="-2692137" y="3263038"/>
            <a:ext cx="6858000" cy="33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86C05D-29C6-DD43-A707-AAD5F66C1615}"/>
              </a:ext>
            </a:extLst>
          </p:cNvPr>
          <p:cNvPicPr/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3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EA6CC6FD-0536-1042-94FB-7B29BCD323E4}"/>
              </a:ext>
            </a:extLst>
          </p:cNvPr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BB59113-F03A-6147-A467-92DB82160BCD}"/>
                </a:ext>
              </a:extLst>
            </p:cNvPr>
            <p:cNvSpPr/>
            <p:nvPr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C3E5866-268A-1A4A-BD63-7247C0C32E7C}"/>
                </a:ext>
              </a:extLst>
            </p:cNvPr>
            <p:cNvSpPr/>
            <p:nvPr/>
          </p:nvSpPr>
          <p:spPr>
            <a:xfrm>
              <a:off x="599227" y="1921566"/>
              <a:ext cx="192900" cy="1903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B3AEDE27-05BC-DA44-AA23-81C54830A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169" y="2028083"/>
            <a:ext cx="10265664" cy="1376851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>
              <a:defRPr lang="en-US" altLang="en-US" sz="3600" b="0" kern="1200" cap="all" dirty="0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8DDB4CB7-B75A-CF44-8C12-E3DE32CE3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169" y="3830629"/>
            <a:ext cx="10265664" cy="134099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7" name="日期占位符 10">
            <a:extLst>
              <a:ext uri="{FF2B5EF4-FFF2-40B4-BE49-F238E27FC236}">
                <a16:creationId xmlns:a16="http://schemas.microsoft.com/office/drawing/2014/main" id="{2D4038F2-9086-4849-856C-3F44B96D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3545" y="5597323"/>
            <a:ext cx="2523280" cy="365125"/>
          </a:xfrm>
        </p:spPr>
        <p:txBody>
          <a:bodyPr/>
          <a:lstStyle/>
          <a:p>
            <a:fld id="{F4374499-10F3-43A6-A70A-01D7A10A05B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28" name="页脚占位符 11">
            <a:extLst>
              <a:ext uri="{FF2B5EF4-FFF2-40B4-BE49-F238E27FC236}">
                <a16:creationId xmlns:a16="http://schemas.microsoft.com/office/drawing/2014/main" id="{0ED79189-463D-A34A-93FE-02DAF3CA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377" y="5592997"/>
            <a:ext cx="65855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12">
            <a:extLst>
              <a:ext uri="{FF2B5EF4-FFF2-40B4-BE49-F238E27FC236}">
                <a16:creationId xmlns:a16="http://schemas.microsoft.com/office/drawing/2014/main" id="{81D88334-B4F7-F340-8AA4-0865A0C0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51493" y="5597323"/>
            <a:ext cx="1203271" cy="365125"/>
          </a:xfrm>
        </p:spPr>
        <p:txBody>
          <a:bodyPr/>
          <a:lstStyle/>
          <a:p>
            <a:fld id="{B71F77A8-EA0A-481C-B2AA-3D0BC839C84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9F3DE6-D971-6546-AD7E-4FD54F33CDE7}"/>
              </a:ext>
            </a:extLst>
          </p:cNvPr>
          <p:cNvPicPr/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77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4"/>
            <a:ext cx="5422391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74499-10F3-43A6-A70A-01D7A10A05B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F77A8-EA0A-481C-B2AA-3D0BC839C84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90C7D26-A2BB-CE43-BB2A-2808F22C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3137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2250894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2250894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74499-10F3-43A6-A70A-01D7A10A05B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F77A8-EA0A-481C-B2AA-3D0BC839C84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5155F9-0BCA-F049-9D40-4CF28F90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80211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74499-10F3-43A6-A70A-01D7A10A05B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F77A8-EA0A-481C-B2AA-3D0BC839C84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31502A-7294-9848-AFF1-6116ACE1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88131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74499-10F3-43A6-A70A-01D7A10A05B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F77A8-EA0A-481C-B2AA-3D0BC839C84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9AF46F-872C-C04A-AF83-BC1E8674B16A}"/>
              </a:ext>
            </a:extLst>
          </p:cNvPr>
          <p:cNvPicPr/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22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DD0108F8-765A-DF43-9CAF-934132882EE3}"/>
              </a:ext>
            </a:extLst>
          </p:cNvPr>
          <p:cNvSpPr>
            <a:spLocks noChangeAspect="1"/>
          </p:cNvSpPr>
          <p:nvPr/>
        </p:nvSpPr>
        <p:spPr>
          <a:xfrm>
            <a:off x="447816" y="4914808"/>
            <a:ext cx="385561" cy="10322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463" y="4928762"/>
            <a:ext cx="10333301" cy="6531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5C307D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1463" y="5581910"/>
            <a:ext cx="10333301" cy="36512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rgbClr val="5C307D"/>
                </a:solidFill>
              </a:defRPr>
            </a:lvl1pPr>
            <a:lvl2pPr marL="457189" indent="0">
              <a:buNone/>
              <a:defRPr sz="11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23545" y="6060170"/>
            <a:ext cx="252328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374499-10F3-43A6-A70A-01D7A10A05B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3377" y="6055844"/>
            <a:ext cx="65855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51493" y="6060170"/>
            <a:ext cx="120327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71F77A8-EA0A-481C-B2AA-3D0BC839C84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25F6F4-386D-EB45-974E-2539ED6C5D65}"/>
              </a:ext>
            </a:extLst>
          </p:cNvPr>
          <p:cNvPicPr/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99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6">
            <a:extLst>
              <a:ext uri="{FF2B5EF4-FFF2-40B4-BE49-F238E27FC236}">
                <a16:creationId xmlns:a16="http://schemas.microsoft.com/office/drawing/2014/main" id="{386CB2C2-B0CA-6B4C-9D67-BC3A516A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06" y="593424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376" y="2336003"/>
            <a:ext cx="10521388" cy="3154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3545" y="5597323"/>
            <a:ext cx="2523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4374499-10F3-43A6-A70A-01D7A10A05B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377" y="5592997"/>
            <a:ext cx="6585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1493" y="5597323"/>
            <a:ext cx="120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71F77A8-EA0A-481C-B2AA-3D0BC839C84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05D68B-2B7C-394A-9C3F-F982EDB21D95}"/>
              </a:ext>
            </a:extLst>
          </p:cNvPr>
          <p:cNvPicPr/>
          <p:nvPr/>
        </p:nvPicPr>
        <p:blipFill rotWithShape="1">
          <a:blip r:embed="rId1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281EDAD2-3671-BF43-AEFB-C5625113F562}"/>
              </a:ext>
            </a:extLst>
          </p:cNvPr>
          <p:cNvSpPr/>
          <p:nvPr/>
        </p:nvSpPr>
        <p:spPr>
          <a:xfrm>
            <a:off x="586670" y="651024"/>
            <a:ext cx="80595" cy="900000"/>
          </a:xfrm>
          <a:prstGeom prst="roundRect">
            <a:avLst>
              <a:gd name="adj" fmla="val 0"/>
            </a:avLst>
          </a:prstGeom>
          <a:solidFill>
            <a:srgbClr val="5C30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5754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457189" rtl="0" eaLnBrk="1" latinLnBrk="0" hangingPunct="1">
        <a:spcBef>
          <a:spcPct val="0"/>
        </a:spcBef>
        <a:buNone/>
        <a:defRPr sz="2800" b="0" kern="1200" cap="all">
          <a:solidFill>
            <a:srgbClr val="5C307D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92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84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978" indent="-269993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969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960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5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945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38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930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844799-A4A9-48F1-83F9-530F45A76E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cap="none" dirty="0">
                <a:latin typeface="华文中宋" panose="02010600040101010101" pitchFamily="2" charset="-122"/>
                <a:ea typeface="华文中宋" panose="02010600040101010101" pitchFamily="2" charset="-122"/>
              </a:rPr>
              <a:t>软件工程</a:t>
            </a:r>
            <a:r>
              <a:rPr lang="en-US" altLang="zh-CN" cap="none" dirty="0">
                <a:latin typeface="华文中宋" panose="02010600040101010101" pitchFamily="2" charset="-122"/>
                <a:ea typeface="华文中宋" panose="02010600040101010101" pitchFamily="2" charset="-122"/>
              </a:rPr>
              <a:t>&amp;</a:t>
            </a:r>
            <a:r>
              <a:rPr lang="zh-CN" altLang="en-US" cap="none" dirty="0">
                <a:latin typeface="华文中宋" panose="02010600040101010101" pitchFamily="2" charset="-122"/>
                <a:ea typeface="华文中宋" panose="02010600040101010101" pitchFamily="2" charset="-122"/>
              </a:rPr>
              <a:t>智能体大赛</a:t>
            </a:r>
            <a:r>
              <a:rPr lang="en-US" altLang="zh-CN" cap="none" dirty="0"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cap="none" dirty="0">
                <a:latin typeface="华文中宋" panose="02010600040101010101" pitchFamily="2" charset="-122"/>
                <a:ea typeface="华文中宋" panose="02010600040101010101" pitchFamily="2" charset="-122"/>
              </a:rPr>
              <a:t>赛课结合特殊项目</a:t>
            </a:r>
          </a:p>
        </p:txBody>
      </p:sp>
    </p:spTree>
    <p:extLst>
      <p:ext uri="{BB962C8B-B14F-4D97-AF65-F5344CB8AC3E}">
        <p14:creationId xmlns:p14="http://schemas.microsoft.com/office/powerpoint/2010/main" val="2456020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6CC7B7-E70F-4F34-B47C-DFD6FB480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95114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游戏开发全新体验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和科协智能体部成员一同体验智能体大赛开发运营流程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将自己的开发结果真正应用到实际中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8849CC-28A2-48B5-AFE9-AE3C06A92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项目特点</a:t>
            </a:r>
          </a:p>
        </p:txBody>
      </p:sp>
    </p:spTree>
    <p:extLst>
      <p:ext uri="{BB962C8B-B14F-4D97-AF65-F5344CB8AC3E}">
        <p14:creationId xmlns:p14="http://schemas.microsoft.com/office/powerpoint/2010/main" val="3827355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844799-A4A9-48F1-83F9-530F45A76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168" y="2353146"/>
            <a:ext cx="10265664" cy="685800"/>
          </a:xfrm>
        </p:spPr>
        <p:txBody>
          <a:bodyPr>
            <a:normAutofit/>
          </a:bodyPr>
          <a:lstStyle/>
          <a:p>
            <a:r>
              <a:rPr lang="zh-CN" altLang="en-US" cap="none" dirty="0">
                <a:latin typeface="华文中宋" panose="02010600040101010101" pitchFamily="2" charset="-122"/>
                <a:ea typeface="华文中宋" panose="02010600040101010101" pitchFamily="2" charset="-122"/>
              </a:rPr>
              <a:t>谢谢！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3E7454-035F-4827-8283-93D9E9FC8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计算机系学生科协主席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郑友捷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4217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81953E-30E5-4CF8-8D78-C22B394E7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项目组成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平台升级说明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新赛事开发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C51048E-5D27-43CA-A101-0FA60698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221" y="491599"/>
            <a:ext cx="10521388" cy="1015200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0F3CA67-CEE3-4C34-B60B-6490A37DE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76" y="25299"/>
            <a:ext cx="1421267" cy="60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3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6CC7B7-E70F-4F34-B47C-DFD6FB480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95114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智能体大赛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由清华大学计算机系学生科协承办</a:t>
            </a:r>
            <a:endParaRPr lang="en-US" altLang="zh-CN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已成功举办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28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届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今年即将升级赛事，支持强化学习算法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与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《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软件工程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》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课程合作，降低开发压力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8849CC-28A2-48B5-AFE9-AE3C06A92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项目组成</a:t>
            </a:r>
          </a:p>
        </p:txBody>
      </p:sp>
      <p:pic>
        <p:nvPicPr>
          <p:cNvPr id="8" name="Picture 2" descr="图片">
            <a:extLst>
              <a:ext uri="{FF2B5EF4-FFF2-40B4-BE49-F238E27FC236}">
                <a16:creationId xmlns:a16="http://schemas.microsoft.com/office/drawing/2014/main" id="{DEE0B255-5999-4E4D-B779-92A25792B7D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641077" y="1039744"/>
            <a:ext cx="3408652" cy="1815323"/>
          </a:xfrm>
          <a:prstGeom prst="rect">
            <a:avLst/>
          </a:prstGeom>
          <a:ln w="0"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B95494-9372-4E12-9C95-3333148D7D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1"/>
          <a:stretch/>
        </p:blipFill>
        <p:spPr>
          <a:xfrm>
            <a:off x="7641077" y="2959963"/>
            <a:ext cx="3408652" cy="220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2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6CC7B7-E70F-4F34-B47C-DFD6FB480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95114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升级内容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赛事升级：开发支持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RL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算法的游戏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赛事平台升级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2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支持评测选手的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AI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模型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2"/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2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支持评测人工智能助教模型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8849CC-28A2-48B5-AFE9-AE3C06A92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项目组成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FB40A7-4AD0-4653-B90F-CD0E3730E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477" y="1608624"/>
            <a:ext cx="5834974" cy="296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57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6CC7B7-E70F-4F34-B47C-DFD6FB480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95114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支持运行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AI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模型评测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由科协高年级学长开发，不作为本次赛课结合内容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人工智能助教赛事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目标：训练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AI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，能够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正确解答算法题、数理逻辑等客观题目</a:t>
            </a:r>
            <a:endParaRPr lang="en-US" altLang="zh-CN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选手通过给定的大模型接口（如智谱模型）训练自己的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AI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并进行部署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平台支持调用选手的远程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API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接口，从题库中筛选题目进行评测与打分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8849CC-28A2-48B5-AFE9-AE3C06A92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平台升级说明</a:t>
            </a:r>
          </a:p>
        </p:txBody>
      </p:sp>
    </p:spTree>
    <p:extLst>
      <p:ext uri="{BB962C8B-B14F-4D97-AF65-F5344CB8AC3E}">
        <p14:creationId xmlns:p14="http://schemas.microsoft.com/office/powerpoint/2010/main" val="3700621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6CC7B7-E70F-4F34-B47C-DFD6FB480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95114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开发需求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上传、查看、删除题目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选手上传自己部署的模型的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API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接口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23992" lvl="1" indent="0">
              <a:buNone/>
            </a:pP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运行评测机，在题库中筛选题目，通过与远程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API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接口交互得到输出，与预期输出比对之后给出评测结果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通过天梯榜展示各位选手信息、得分、模型信息等内容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23992" lvl="1" indent="0">
              <a:buNone/>
            </a:pP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8849CC-28A2-48B5-AFE9-AE3C06A92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平台升级</a:t>
            </a:r>
          </a:p>
        </p:txBody>
      </p:sp>
    </p:spTree>
    <p:extLst>
      <p:ext uri="{BB962C8B-B14F-4D97-AF65-F5344CB8AC3E}">
        <p14:creationId xmlns:p14="http://schemas.microsoft.com/office/powerpoint/2010/main" val="1356158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6CC7B7-E70F-4F34-B47C-DFD6FB480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95114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支持强化学习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参考传统的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RL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训练游戏：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Atari Pacman</a:t>
            </a:r>
          </a:p>
          <a:p>
            <a:pPr lvl="1"/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规则类比于传统的吃豆人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2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场地由空地与墙壁组成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2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空地上有豆子，每种豆子有特殊的功能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2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游戏中存在幽灵，移动中如果捕获玩家会导致生命值丢失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2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吃到更多豆子、获得更高分是游戏的目标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8849CC-28A2-48B5-AFE9-AE3C06A92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新赛事开发</a:t>
            </a:r>
          </a:p>
        </p:txBody>
      </p:sp>
      <p:pic>
        <p:nvPicPr>
          <p:cNvPr id="7" name="ms-pacman">
            <a:hlinkClick r:id="" action="ppaction://media"/>
            <a:extLst>
              <a:ext uri="{FF2B5EF4-FFF2-40B4-BE49-F238E27FC236}">
                <a16:creationId xmlns:a16="http://schemas.microsoft.com/office/drawing/2014/main" id="{6228048F-E66B-4E4A-B5C3-C387146BA5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0809" y="1271890"/>
            <a:ext cx="2881447" cy="37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6CC7B7-E70F-4F34-B47C-DFD6FB480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897"/>
            <a:ext cx="9895114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双人对战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分为两个赛道：吃豆人模型和幽灵模型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选手选择参加其中的一个赛道或者均参加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两个对立赛道进行循环赛，每一个吃豆人模型和对方的所有幽灵模型进行匹配对决，根据所得分数进行天梯排名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8849CC-28A2-48B5-AFE9-AE3C06A92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新赛事开发</a:t>
            </a:r>
          </a:p>
        </p:txBody>
      </p:sp>
    </p:spTree>
    <p:extLst>
      <p:ext uri="{BB962C8B-B14F-4D97-AF65-F5344CB8AC3E}">
        <p14:creationId xmlns:p14="http://schemas.microsoft.com/office/powerpoint/2010/main" val="2201913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6CC7B7-E70F-4F34-B47C-DFD6FB480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95114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开发内容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逻辑组：游戏环境封装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2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体验强化学习模型环境的开发封装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2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根据给定输入返回游戏状态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2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计算游戏当前分数，判断游戏是否结束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2"/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播放器组：游戏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UI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设计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2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学习利用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Unity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等引擎开发游戏，美化游戏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UI</a:t>
            </a:r>
          </a:p>
          <a:p>
            <a:pPr lvl="2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支持回放功能，回放指定游戏的操作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2"/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两个组选择一个加入即可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8849CC-28A2-48B5-AFE9-AE3C06A92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新赛事开发</a:t>
            </a:r>
          </a:p>
        </p:txBody>
      </p:sp>
    </p:spTree>
    <p:extLst>
      <p:ext uri="{BB962C8B-B14F-4D97-AF65-F5344CB8AC3E}">
        <p14:creationId xmlns:p14="http://schemas.microsoft.com/office/powerpoint/2010/main" val="638939282"/>
      </p:ext>
    </p:extLst>
  </p:cSld>
  <p:clrMapOvr>
    <a:masterClrMapping/>
  </p:clrMapOvr>
</p:sld>
</file>

<file path=ppt/theme/theme1.xml><?xml version="1.0" encoding="utf-8"?>
<a:theme xmlns:a="http://schemas.openxmlformats.org/drawingml/2006/main" name="清华简约主题-扁平-16-9">
  <a:themeElements>
    <a:clrScheme name="自定义 6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5B2F7C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自定义 2">
      <a:majorFont>
        <a:latin typeface="Source Sans 3 Semibold"/>
        <a:ea typeface="黑体"/>
        <a:cs typeface=""/>
      </a:majorFont>
      <a:minorFont>
        <a:latin typeface="Source Sans 3"/>
        <a:ea typeface="黑体"/>
        <a:cs typeface="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清华简约主题-扁平-16-9" id="{E20B78BF-F016-4DA7-8B92-252F894E31F1}" vid="{4081D2DA-7F99-47D4-9C3B-A13C90D06D7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清华简约主题-扁平-16-9(2)</Template>
  <TotalTime>760</TotalTime>
  <Words>463</Words>
  <Application>Microsoft Office PowerPoint</Application>
  <PresentationFormat>宽屏</PresentationFormat>
  <Paragraphs>83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Source Sans 3</vt:lpstr>
      <vt:lpstr>Source Sans 3 Semibold</vt:lpstr>
      <vt:lpstr>等线</vt:lpstr>
      <vt:lpstr>华文中宋</vt:lpstr>
      <vt:lpstr>Wingdings 2</vt:lpstr>
      <vt:lpstr>清华简约主题-扁平-16-9</vt:lpstr>
      <vt:lpstr>软件工程&amp;智能体大赛  赛课结合特殊项目</vt:lpstr>
      <vt:lpstr>目录</vt:lpstr>
      <vt:lpstr>项目组成</vt:lpstr>
      <vt:lpstr>项目组成</vt:lpstr>
      <vt:lpstr>平台升级说明</vt:lpstr>
      <vt:lpstr>平台升级</vt:lpstr>
      <vt:lpstr>新赛事开发</vt:lpstr>
      <vt:lpstr>新赛事开发</vt:lpstr>
      <vt:lpstr>新赛事开发</vt:lpstr>
      <vt:lpstr>项目特点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Basics with Vim, SSH and Shell Language</dc:title>
  <dc:creator>Bulb Light</dc:creator>
  <cp:lastModifiedBy>友捷 郑</cp:lastModifiedBy>
  <cp:revision>188</cp:revision>
  <dcterms:created xsi:type="dcterms:W3CDTF">2021-09-03T03:01:03Z</dcterms:created>
  <dcterms:modified xsi:type="dcterms:W3CDTF">2024-09-09T02:44:49Z</dcterms:modified>
</cp:coreProperties>
</file>